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787"/>
    <a:srgbClr val="AE1022"/>
    <a:srgbClr val="D0D0D0"/>
    <a:srgbClr val="D3D3D3"/>
    <a:srgbClr val="E0E0E0"/>
    <a:srgbClr val="F28C26"/>
    <a:srgbClr val="FFBF08"/>
    <a:srgbClr val="B62A79"/>
    <a:srgbClr val="F3BC00"/>
    <a:srgbClr val="D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907" autoAdjust="0"/>
    <p:restoredTop sz="96197"/>
  </p:normalViewPr>
  <p:slideViewPr>
    <p:cSldViewPr showGuides="1">
      <p:cViewPr varScale="1">
        <p:scale>
          <a:sx n="117" d="100"/>
          <a:sy n="117" d="100"/>
        </p:scale>
        <p:origin x="168" y="856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23" d="100"/>
          <a:sy n="123" d="100"/>
        </p:scale>
        <p:origin x="41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12/07/2022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7/12/22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accent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8401"/>
            <a:ext cx="7886700" cy="40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91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fr-FR"/>
              <a:t>Cliquez pour modifier les styles du texte du masque</a:t>
            </a:r>
          </a:p>
          <a:p>
            <a:pPr marL="266700" lvl="1" indent="-266700"/>
            <a:r>
              <a:rPr lang="fr-FR"/>
              <a:t>Deuxième niveau</a:t>
            </a:r>
          </a:p>
          <a:p>
            <a:pPr marL="266700" lvl="2" indent="-266700"/>
            <a:r>
              <a:rPr lang="fr-FR"/>
              <a:t>Troisième niveau</a:t>
            </a:r>
          </a:p>
          <a:p>
            <a:pPr marL="266700" lvl="3" indent="-266700"/>
            <a:r>
              <a:rPr lang="fr-FR"/>
              <a:t>Quatrième niveau</a:t>
            </a:r>
          </a:p>
          <a:p>
            <a:pPr marL="266700" lvl="4" indent="-266700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EAC423-CA87-4A97-AD0F-1B7CC1FD15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54CD9-6332-4018-80C0-8851DA2A6F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10484-47B9-407B-AAD0-5EFF6D5A36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148CC-D3A4-4136-AA81-28BD3CC083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31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379467-758D-49AF-9F9E-1C26E65138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A5A98-297F-4C9F-846A-FA7A7E3FD8D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2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2E3A9A4-76F8-6C47-B859-3D618D5064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CD2CAC-B4A4-F34A-968A-832FBD91A23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7366901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ESC_PPT_Light_220817-16-9</Template>
  <TotalTime>51</TotalTime>
  <Words>0</Words>
  <Application>Microsoft Macintosh PowerPoint</Application>
  <PresentationFormat>Affichage à l'écran (16:9)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Calibri</vt:lpstr>
      <vt:lpstr>ESC_PPT_Light_220817-16-9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Roland COLLIN</dc:creator>
  <cp:lastModifiedBy>denis</cp:lastModifiedBy>
  <cp:revision>16</cp:revision>
  <dcterms:created xsi:type="dcterms:W3CDTF">2021-07-16T09:19:14Z</dcterms:created>
  <dcterms:modified xsi:type="dcterms:W3CDTF">2022-07-12T07:20:45Z</dcterms:modified>
</cp:coreProperties>
</file>